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03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3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4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1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4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1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1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44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3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0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3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0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9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D9A9E-61A3-4B07-8B2E-1375F463F286}" type="datetimeFigureOut">
              <a:rPr lang="en-US" smtClean="0"/>
              <a:t>2023-01-19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292E2-4374-4E60-AA41-53E447104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8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7432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IT Department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1309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Implementation of the Active Directory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Introduction to networking project </a:t>
            </a:r>
          </a:p>
          <a:p>
            <a:r>
              <a:rPr lang="en-US" sz="2400" dirty="0" smtClean="0"/>
              <a:t>What is active directory </a:t>
            </a:r>
          </a:p>
          <a:p>
            <a:r>
              <a:rPr lang="en-US" sz="2400" dirty="0" smtClean="0"/>
              <a:t>Its features </a:t>
            </a:r>
          </a:p>
          <a:p>
            <a:r>
              <a:rPr lang="en-US" sz="2400" dirty="0" smtClean="0"/>
              <a:t>Advantages </a:t>
            </a:r>
          </a:p>
          <a:p>
            <a:r>
              <a:rPr lang="en-US" sz="2400" dirty="0" smtClean="0"/>
              <a:t>Data Requirement from User Department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Questions and Answers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2362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819400"/>
            <a:ext cx="4114800" cy="144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smtClean="0"/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72589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in the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138" y="1905000"/>
            <a:ext cx="822960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Manual Work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Introduction of the PC Based Systems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Centralized Processing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Client Server Environment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70397"/>
                </a:solidFill>
              </a:rPr>
              <a:t>Web Applications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70397"/>
                </a:solidFill>
              </a:rPr>
              <a:t>Mobile Apps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70397"/>
                </a:solidFill>
              </a:rPr>
              <a:t>Integrated Solutions</a:t>
            </a: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84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772400" cy="868362"/>
          </a:xfrm>
        </p:spPr>
        <p:txBody>
          <a:bodyPr/>
          <a:lstStyle/>
          <a:p>
            <a:r>
              <a:rPr lang="en-US" dirty="0" smtClean="0"/>
              <a:t>What Is LAN and WAN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4754" y="4047098"/>
            <a:ext cx="7238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Local Area Network</a:t>
            </a:r>
            <a:r>
              <a:rPr lang="en-US" sz="2400" dirty="0"/>
              <a:t>, is a network that covers a small geographical area such as our office premises in same location or same building. In other words it is the collection of wired and Wi-Fi connected devices in your home or office.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7829" y="6027003"/>
            <a:ext cx="7238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Wide Area Network</a:t>
            </a:r>
            <a:r>
              <a:rPr lang="en-US" sz="2400" dirty="0"/>
              <a:t>, is a network that covers larger geographical areas that can span the globe.</a:t>
            </a:r>
          </a:p>
        </p:txBody>
      </p:sp>
      <p:pic>
        <p:nvPicPr>
          <p:cNvPr id="1034" name="Picture 10" descr="-lan-vs-w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8" y="1388596"/>
            <a:ext cx="7399713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27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Advantages of Web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815" y="1905000"/>
            <a:ext cx="8229600" cy="43735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/>
              <a:t>U</a:t>
            </a:r>
            <a:r>
              <a:rPr lang="en-US" sz="2400" dirty="0" smtClean="0"/>
              <a:t>sing </a:t>
            </a:r>
            <a:r>
              <a:rPr lang="en-US" sz="2400" dirty="0"/>
              <a:t>web technology as well as mobile technology, we are easily available globally due to which the ease of doing business has </a:t>
            </a:r>
            <a:r>
              <a:rPr lang="en-US" sz="2400" dirty="0" smtClean="0"/>
              <a:t>increased.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But what are the threats ???????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8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Threats due to internet technology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229600" cy="3352800"/>
          </a:xfrm>
        </p:spPr>
        <p:txBody>
          <a:bodyPr>
            <a:normAutofit/>
          </a:bodyPr>
          <a:lstStyle/>
          <a:p>
            <a:r>
              <a:rPr lang="en-US" sz="2400" dirty="0"/>
              <a:t>Information theft and its </a:t>
            </a:r>
            <a:r>
              <a:rPr lang="en-US" sz="2400" dirty="0" smtClean="0"/>
              <a:t>misuse</a:t>
            </a:r>
          </a:p>
          <a:p>
            <a:r>
              <a:rPr lang="en-US" sz="2400" dirty="0"/>
              <a:t>Hacking of the IT systems through malware / </a:t>
            </a:r>
            <a:r>
              <a:rPr lang="en-US" sz="2400" dirty="0" smtClean="0"/>
              <a:t>virus</a:t>
            </a:r>
          </a:p>
          <a:p>
            <a:r>
              <a:rPr lang="en-US" sz="2400" dirty="0" smtClean="0"/>
              <a:t>Ransom ware</a:t>
            </a:r>
          </a:p>
          <a:p>
            <a:r>
              <a:rPr lang="en-US" sz="2400" dirty="0" smtClean="0"/>
              <a:t>Phishing </a:t>
            </a:r>
          </a:p>
          <a:p>
            <a:r>
              <a:rPr lang="en-US" sz="2400" dirty="0"/>
              <a:t>S</a:t>
            </a:r>
            <a:r>
              <a:rPr lang="en-US" sz="2400" dirty="0" smtClean="0"/>
              <a:t>pyware </a:t>
            </a:r>
            <a:r>
              <a:rPr lang="en-US" sz="2400" dirty="0"/>
              <a:t>and many more </a:t>
            </a:r>
            <a:r>
              <a:rPr lang="en-US" sz="2400" dirty="0" smtClean="0"/>
              <a:t>challenges and tricks are used day by day.</a:t>
            </a:r>
          </a:p>
          <a:p>
            <a:r>
              <a:rPr lang="en-US" sz="2400" dirty="0" smtClean="0"/>
              <a:t>Usage of unauthorized applications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372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73162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Need to protect our system from all types of threats.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211" y="2514600"/>
            <a:ext cx="8229600" cy="2286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We are providing Electricity &amp; Transportation </a:t>
            </a:r>
          </a:p>
          <a:p>
            <a:pPr marL="0" indent="0">
              <a:buNone/>
            </a:pPr>
            <a:r>
              <a:rPr lang="en-US" sz="2400" dirty="0" smtClean="0"/>
              <a:t>services to Mumbai City, the financial capital of India.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Undertaking’s data may be leaked / misused which will affect  our services and may cause to paralyzing </a:t>
            </a:r>
            <a:r>
              <a:rPr lang="en-US" sz="2400" dirty="0"/>
              <a:t>the </a:t>
            </a:r>
            <a:r>
              <a:rPr lang="en-US" sz="2400" dirty="0" smtClean="0"/>
              <a:t>city.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6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400" dirty="0"/>
              <a:t>Cyber security is the practice of defending computers, servers, mobile devices, electronic systems, networks, and data from malicious attacks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Cyber Security is applicable to all the information assets/infrastructure, information technology and operational technology systems.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</p:spPr>
        <p:txBody>
          <a:bodyPr/>
          <a:lstStyle/>
          <a:p>
            <a:r>
              <a:rPr lang="en-US" dirty="0"/>
              <a:t>What is cyber security </a:t>
            </a:r>
          </a:p>
        </p:txBody>
      </p:sp>
    </p:spTree>
    <p:extLst>
      <p:ext uri="{BB962C8B-B14F-4D97-AF65-F5344CB8AC3E}">
        <p14:creationId xmlns:p14="http://schemas.microsoft.com/office/powerpoint/2010/main" val="309410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7704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Ministry </a:t>
            </a:r>
            <a:r>
              <a:rPr lang="en-US" sz="2000" dirty="0" smtClean="0"/>
              <a:t>of Power has issued the various guidelines to all the Electricity </a:t>
            </a:r>
            <a:r>
              <a:rPr lang="en-US" sz="2000" dirty="0" err="1" smtClean="0"/>
              <a:t>Discoms</a:t>
            </a:r>
            <a:r>
              <a:rPr lang="en-US" sz="2000" dirty="0" smtClean="0"/>
              <a:t> in the Country to protect their </a:t>
            </a:r>
            <a:r>
              <a:rPr lang="en-US" sz="2000" b="1" u="sng" dirty="0" smtClean="0"/>
              <a:t>Critical Information Infrastructure ( CII ) which may lead to destroy the nation level security. </a:t>
            </a:r>
            <a:endParaRPr lang="en-US" sz="2000" b="1" u="sng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All </a:t>
            </a:r>
            <a:r>
              <a:rPr lang="en-US" sz="2000" dirty="0"/>
              <a:t>the persons </a:t>
            </a:r>
            <a:r>
              <a:rPr lang="en-US" sz="2000" dirty="0" smtClean="0"/>
              <a:t>including </a:t>
            </a:r>
            <a:r>
              <a:rPr lang="en-US" sz="2000" dirty="0"/>
              <a:t>our employees and outside </a:t>
            </a:r>
            <a:r>
              <a:rPr lang="en-US" sz="2000" dirty="0" smtClean="0"/>
              <a:t>agencies </a:t>
            </a:r>
            <a:r>
              <a:rPr lang="en-US" sz="2000" dirty="0"/>
              <a:t>having directly or indirectly access to our systems</a:t>
            </a:r>
            <a:r>
              <a:rPr lang="en-US" sz="2000" dirty="0" smtClean="0"/>
              <a:t> </a:t>
            </a:r>
            <a:r>
              <a:rPr lang="en-US" sz="2000" dirty="0"/>
              <a:t>should required to adhere the Cyber Security policies strictly and ensure compliance.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various guidelines from Ministry of Power, </a:t>
            </a:r>
            <a:r>
              <a:rPr lang="en-US" sz="2000" dirty="0" err="1"/>
              <a:t>GoI</a:t>
            </a:r>
            <a:r>
              <a:rPr lang="en-US" sz="2000" dirty="0"/>
              <a:t>,  </a:t>
            </a:r>
            <a:r>
              <a:rPr lang="en-US" sz="2000" dirty="0" err="1"/>
              <a:t>GoM</a:t>
            </a:r>
            <a:r>
              <a:rPr lang="en-US" sz="2000" dirty="0"/>
              <a:t>  are issued time to time.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It </a:t>
            </a:r>
            <a:r>
              <a:rPr lang="en-US" sz="2000" dirty="0"/>
              <a:t>is mandatory for Undertaking to make the compliance of these guidelines. </a:t>
            </a:r>
            <a:endParaRPr lang="en-US" sz="20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792162"/>
          </a:xfrm>
        </p:spPr>
        <p:txBody>
          <a:bodyPr/>
          <a:lstStyle/>
          <a:p>
            <a:r>
              <a:rPr lang="en-US" dirty="0" smtClean="0"/>
              <a:t>Policies for cyber </a:t>
            </a:r>
            <a:r>
              <a:rPr lang="en-US" dirty="0"/>
              <a:t>security </a:t>
            </a:r>
          </a:p>
        </p:txBody>
      </p:sp>
    </p:spTree>
    <p:extLst>
      <p:ext uri="{BB962C8B-B14F-4D97-AF65-F5344CB8AC3E}">
        <p14:creationId xmlns:p14="http://schemas.microsoft.com/office/powerpoint/2010/main" val="99809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534400" cy="1096962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First Steps towards compliance of this orders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Start controlling the access of information to all the employees and stakeholders who are accessing the data.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To form the centralized controlling infrastructure in order to control the access of information.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Control and monitor the PC based activities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Install the licensed software's as per the precise user requirement.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Avoid using the unauthorized software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Avoid visiting unnecessary websites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Make the necessary alterations in your PC functionality and system security settings.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3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466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IT Department</vt:lpstr>
      <vt:lpstr>Evolution in the systems</vt:lpstr>
      <vt:lpstr>What Is LAN and WAN </vt:lpstr>
      <vt:lpstr>Advantages of Web technology</vt:lpstr>
      <vt:lpstr>Threats due to internet technology </vt:lpstr>
      <vt:lpstr>Need to protect our system from all types of threats.</vt:lpstr>
      <vt:lpstr>What is cyber security </vt:lpstr>
      <vt:lpstr>Policies for cyber security </vt:lpstr>
      <vt:lpstr>First Steps towards compliance of this orders</vt:lpstr>
      <vt:lpstr>Implementation of the Active Directory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 &amp; T Undertaking</dc:title>
  <dc:creator>Thymus_</dc:creator>
  <cp:lastModifiedBy>hp</cp:lastModifiedBy>
  <cp:revision>20</cp:revision>
  <dcterms:created xsi:type="dcterms:W3CDTF">2023-01-19T10:09:37Z</dcterms:created>
  <dcterms:modified xsi:type="dcterms:W3CDTF">2023-01-19T13:54:23Z</dcterms:modified>
</cp:coreProperties>
</file>